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69" autoAdjust="0"/>
    <p:restoredTop sz="94660"/>
  </p:normalViewPr>
  <p:slideViewPr>
    <p:cSldViewPr>
      <p:cViewPr varScale="1">
        <p:scale>
          <a:sx n="46" d="100"/>
          <a:sy n="46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A3F6-1734-488B-9168-EC3C6ED5E47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4A7A3F6-1734-488B-9168-EC3C6ED5E47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4A7A3F6-1734-488B-9168-EC3C6ED5E47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0E85105-D161-4601-9924-AF947C267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Bosnian</a:t>
            </a:r>
            <a:endParaRPr lang="en-US" sz="7200" dirty="0"/>
          </a:p>
        </p:txBody>
      </p:sp>
      <p:pic>
        <p:nvPicPr>
          <p:cNvPr id="20482" name="Picture 2" descr="http://www.ica.coop/al-housing/content_images/bosnia-and-herzegovina-fl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5105400"/>
            <a:ext cx="2362200" cy="1181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4" name="Picture 4" descr="http://www.ejc.net/uploads/media_landscapes/bosni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762000"/>
            <a:ext cx="3048000" cy="20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Where did they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4676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Illyrians</a:t>
            </a:r>
            <a:endParaRPr lang="en-US" sz="3200" dirty="0"/>
          </a:p>
        </p:txBody>
      </p:sp>
      <p:pic>
        <p:nvPicPr>
          <p:cNvPr id="7170" name="Picture 2" descr="[Country map of Bosnia and Herzegovina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362200"/>
            <a:ext cx="2776038" cy="29908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were they ruled by?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535-554 Ostrogoths – King Theodonz</a:t>
            </a:r>
          </a:p>
          <a:p>
            <a:r>
              <a:rPr lang="en-US" dirty="0" smtClean="0"/>
              <a:t>955 Servian – Prince Ceslav</a:t>
            </a:r>
          </a:p>
          <a:p>
            <a:r>
              <a:rPr lang="en-US" dirty="0" smtClean="0"/>
              <a:t>968 Croatian – King Kresimir</a:t>
            </a:r>
          </a:p>
          <a:p>
            <a:r>
              <a:rPr lang="en-US" dirty="0" smtClean="0"/>
              <a:t>1019 Roman Emperor – Basil ll</a:t>
            </a:r>
          </a:p>
          <a:p>
            <a:r>
              <a:rPr lang="en-US" dirty="0" smtClean="0"/>
              <a:t>1135 King Bela ll of Hungary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did these rulers influence the region/ethnic group?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7467600" cy="4525963"/>
          </a:xfrm>
        </p:spPr>
        <p:txBody>
          <a:bodyPr/>
          <a:lstStyle/>
          <a:p>
            <a:r>
              <a:rPr lang="en-US" dirty="0" smtClean="0"/>
              <a:t>Became Romanized</a:t>
            </a:r>
          </a:p>
          <a:p>
            <a:pPr>
              <a:buNone/>
            </a:pPr>
            <a:r>
              <a:rPr lang="en-US" dirty="0" smtClean="0"/>
              <a:t>	-Mining for gold</a:t>
            </a:r>
          </a:p>
          <a:p>
            <a:pPr>
              <a:buNone/>
            </a:pPr>
            <a:r>
              <a:rPr lang="en-US" dirty="0" smtClean="0"/>
              <a:t>	-Agriculture</a:t>
            </a:r>
          </a:p>
          <a:p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century – westernized – Latin Christianity</a:t>
            </a:r>
          </a:p>
          <a:p>
            <a:r>
              <a:rPr lang="en-US" dirty="0" smtClean="0"/>
              <a:t>Ottoman Rules – Christian to Islam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wars/conflicts were they involved 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74676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During World War </a:t>
            </a:r>
            <a:r>
              <a:rPr lang="en-US" sz="3200" dirty="0" err="1" smtClean="0"/>
              <a:t>ll</a:t>
            </a:r>
            <a:r>
              <a:rPr lang="en-US" sz="3200" dirty="0" smtClean="0"/>
              <a:t>, the kingdom of Yugoslavia was conquered by Nazi forces, </a:t>
            </a:r>
            <a:r>
              <a:rPr lang="en-US" sz="3200" smtClean="0"/>
              <a:t>including Bosnia.</a:t>
            </a:r>
            <a:endParaRPr lang="en-US" sz="3200" dirty="0"/>
          </a:p>
        </p:txBody>
      </p:sp>
      <p:pic>
        <p:nvPicPr>
          <p:cNvPr id="4098" name="Picture 2" descr="http://www.emat-tucson.org/Bosnia/Pictures/BosniaFla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819855"/>
            <a:ext cx="2819400" cy="3038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religion do they practice(majority)?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467600" cy="4525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Muslim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is their economy based 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Agriculture</a:t>
            </a:r>
          </a:p>
          <a:p>
            <a:r>
              <a:rPr lang="en-US" dirty="0" smtClean="0"/>
              <a:t>Livestock</a:t>
            </a:r>
          </a:p>
          <a:p>
            <a:r>
              <a:rPr lang="en-US" dirty="0" smtClean="0"/>
              <a:t>Mining</a:t>
            </a:r>
          </a:p>
          <a:p>
            <a:r>
              <a:rPr lang="en-US" dirty="0" smtClean="0"/>
              <a:t>Industry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3 Ways the geography impacted development of this ethnic group…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09800"/>
            <a:ext cx="7467600" cy="4221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river, Drina for the most part creates a natural border with Serbia. </a:t>
            </a:r>
          </a:p>
          <a:p>
            <a:r>
              <a:rPr lang="en-US" dirty="0" smtClean="0"/>
              <a:t>The Sava River creates the border between Croatia and Bosnia to the north.</a:t>
            </a:r>
          </a:p>
          <a:p>
            <a:r>
              <a:rPr lang="en-US" dirty="0" smtClean="0"/>
              <a:t>Bosnia is landlocked and does not have any coasts. Because of this their economy is based on agriculture and mining instead of a fishing industry.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65</TotalTime>
  <Words>163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Bosnian</vt:lpstr>
      <vt:lpstr>Where did they come from?</vt:lpstr>
      <vt:lpstr>Who were they ruled by?</vt:lpstr>
      <vt:lpstr>How did these rulers influence the region/ethnic group?</vt:lpstr>
      <vt:lpstr>What wars/conflicts were they involved in?</vt:lpstr>
      <vt:lpstr>What religion do they practice(majority)?</vt:lpstr>
      <vt:lpstr>What is their economy based on?</vt:lpstr>
      <vt:lpstr> 3 Ways the geography impacted development of this ethnic group…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Bosnian</dc:title>
  <dc:creator>emilymthompson</dc:creator>
  <cp:lastModifiedBy>emilymthompson</cp:lastModifiedBy>
  <cp:revision>15</cp:revision>
  <dcterms:created xsi:type="dcterms:W3CDTF">2010-05-05T11:30:15Z</dcterms:created>
  <dcterms:modified xsi:type="dcterms:W3CDTF">2010-05-07T12:29:51Z</dcterms:modified>
</cp:coreProperties>
</file>